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4/16/12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4/16/12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WOW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8816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1"/>
            <a:ext cx="7754713" cy="1524000"/>
          </a:xfrm>
        </p:spPr>
        <p:txBody>
          <a:bodyPr/>
          <a:lstStyle/>
          <a:p>
            <a:r>
              <a:rPr lang="en-US" sz="4000" b="1" u="sng" dirty="0"/>
              <a:t>Income:</a:t>
            </a:r>
            <a:r>
              <a:rPr lang="en-US" sz="4000" dirty="0"/>
              <a:t> Money that comes in from property, business or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1"/>
            <a:ext cx="7754713" cy="1600200"/>
          </a:xfrm>
        </p:spPr>
        <p:txBody>
          <a:bodyPr/>
          <a:lstStyle/>
          <a:p>
            <a:r>
              <a:rPr lang="en-US" sz="4000" b="1" u="sng" dirty="0"/>
              <a:t>Investment:</a:t>
            </a:r>
            <a:r>
              <a:rPr lang="en-US" sz="4000" dirty="0"/>
              <a:t> Outlay of money in the hope of realizing a profit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buying a house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004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1"/>
            <a:ext cx="7754713" cy="1752600"/>
          </a:xfrm>
        </p:spPr>
        <p:txBody>
          <a:bodyPr/>
          <a:lstStyle/>
          <a:p>
            <a:r>
              <a:rPr lang="en-US" sz="4000" b="1" u="sng" dirty="0"/>
              <a:t>Saving: </a:t>
            </a:r>
            <a:r>
              <a:rPr lang="en-US" sz="4000" dirty="0"/>
              <a:t>Setting aside income or money for future spending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bank savings account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20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987553" cy="2505973"/>
          </a:xfrm>
        </p:spPr>
        <p:txBody>
          <a:bodyPr/>
          <a:lstStyle/>
          <a:p>
            <a:r>
              <a:rPr lang="en-US" sz="4000" b="1" u="sng" dirty="0"/>
              <a:t>Stock:</a:t>
            </a:r>
            <a:r>
              <a:rPr lang="en-US" sz="4000" dirty="0"/>
              <a:t> Ownership in a corporation; stock can be common or preferred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Apple Corporation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918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1"/>
            <a:ext cx="8305800" cy="32004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u="sng" dirty="0" smtClean="0"/>
              <a:t>Checking </a:t>
            </a:r>
            <a:r>
              <a:rPr lang="en-US" sz="3600" b="1" u="sng" dirty="0"/>
              <a:t>account: </a:t>
            </a:r>
            <a:r>
              <a:rPr lang="en-US" sz="3600" dirty="0"/>
              <a:t>A banking service wherein money is deposited into an account and checks are written to withdraw money as needed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24810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Used by your parents, business owner, or you to keep track of money.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377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457201"/>
            <a:ext cx="7754713" cy="1981200"/>
          </a:xfrm>
        </p:spPr>
        <p:txBody>
          <a:bodyPr/>
          <a:lstStyle/>
          <a:p>
            <a:r>
              <a:rPr lang="en-US" sz="4000" b="1" u="sng" dirty="0"/>
              <a:t>Credit: </a:t>
            </a:r>
            <a:r>
              <a:rPr lang="en-US" sz="4000" dirty="0"/>
              <a:t>The privilege of borrowing something now, with the agreement to pay for it later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A Macy’s, VISA, </a:t>
            </a:r>
            <a:r>
              <a:rPr lang="en-US" sz="3600" dirty="0" err="1" smtClean="0"/>
              <a:t>Mastercard</a:t>
            </a:r>
            <a:r>
              <a:rPr lang="en-US" sz="3600" dirty="0" smtClean="0"/>
              <a:t>, American Express cards.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367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1"/>
            <a:ext cx="7754713" cy="1295400"/>
          </a:xfrm>
        </p:spPr>
        <p:txBody>
          <a:bodyPr/>
          <a:lstStyle/>
          <a:p>
            <a:r>
              <a:rPr lang="en-US" sz="4000" b="1" u="sng" dirty="0"/>
              <a:t>Creditworthiness:</a:t>
            </a:r>
            <a:r>
              <a:rPr lang="en-US" sz="4000" dirty="0"/>
              <a:t> Past and future ability to repay debts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Example: If you want to buy a car you have to have a history of being able to repay the debt.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504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1"/>
            <a:ext cx="7754713" cy="1295400"/>
          </a:xfrm>
        </p:spPr>
        <p:txBody>
          <a:bodyPr/>
          <a:lstStyle/>
          <a:p>
            <a:r>
              <a:rPr lang="en-US" sz="4000" b="1" u="sng" dirty="0"/>
              <a:t>Creditor: </a:t>
            </a:r>
            <a:r>
              <a:rPr lang="en-US" sz="4000" dirty="0"/>
              <a:t>Any person to whom one owes money or goods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 Person who has a loan for a car. (Or other item)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485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0"/>
            <a:ext cx="7754713" cy="2582173"/>
          </a:xfrm>
        </p:spPr>
        <p:txBody>
          <a:bodyPr/>
          <a:lstStyle/>
          <a:p>
            <a:r>
              <a:rPr lang="en-US" sz="3200" b="1" u="sng" dirty="0"/>
              <a:t>Debit card: </a:t>
            </a:r>
            <a:r>
              <a:rPr lang="en-US" sz="3200" dirty="0"/>
              <a:t>A plastic card that consumers may use to make purchases, withdrawals, or other types of electronic fund transfers. Use of a debit card results in an immediate transfer of funds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 VISA or </a:t>
            </a:r>
            <a:r>
              <a:rPr lang="en-US" sz="3600" dirty="0" err="1" smtClean="0"/>
              <a:t>Mastercard</a:t>
            </a:r>
            <a:r>
              <a:rPr lang="en-US" sz="3600" dirty="0" smtClean="0"/>
              <a:t> that is attached to your bank account.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69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533401"/>
            <a:ext cx="7754713" cy="914399"/>
          </a:xfrm>
        </p:spPr>
        <p:txBody>
          <a:bodyPr/>
          <a:lstStyle/>
          <a:p>
            <a:r>
              <a:rPr lang="en-US" sz="4000" b="1" u="sng" dirty="0"/>
              <a:t>Debt:</a:t>
            </a:r>
            <a:r>
              <a:rPr lang="en-US" sz="4000" dirty="0"/>
              <a:t> Money owed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If you have an agreement to repay; loan.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155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457200"/>
            <a:ext cx="7754713" cy="2658373"/>
          </a:xfrm>
        </p:spPr>
        <p:txBody>
          <a:bodyPr/>
          <a:lstStyle/>
          <a:p>
            <a:r>
              <a:rPr lang="en-US" sz="3200" b="1" u="sng" dirty="0"/>
              <a:t>Disposable income: </a:t>
            </a:r>
            <a:r>
              <a:rPr lang="en-US" sz="3200" dirty="0"/>
              <a:t>The money you have to spend or save as you wish after taxes, social security, and other required and optional deductions have been withheld from your gross pay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Used to pay bills; house payment, car payment,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459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438400"/>
          </a:xfrm>
        </p:spPr>
        <p:txBody>
          <a:bodyPr/>
          <a:lstStyle/>
          <a:p>
            <a:r>
              <a:rPr lang="en-US" sz="4000" b="1" u="sng" dirty="0"/>
              <a:t>Discretionary income: </a:t>
            </a:r>
            <a:r>
              <a:rPr lang="en-US" sz="4000" dirty="0"/>
              <a:t>Money that is left over when the bills have been paid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22524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Money ear tagged to do things you may want; vacation, coffee, new phone, etc.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0793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</TotalTime>
  <Words>321</Words>
  <Application>Microsoft Macintosh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Introduction to Marketing</vt:lpstr>
      <vt:lpstr>    Checking account: A banking service wherein money is deposited into an account and checks are written to withdraw money as needed </vt:lpstr>
      <vt:lpstr>Credit: The privilege of borrowing something now, with the agreement to pay for it later</vt:lpstr>
      <vt:lpstr>Creditworthiness: Past and future ability to repay debts</vt:lpstr>
      <vt:lpstr>Creditor: Any person to whom one owes money or goods</vt:lpstr>
      <vt:lpstr>Debit card: A plastic card that consumers may use to make purchases, withdrawals, or other types of electronic fund transfers. Use of a debit card results in an immediate transfer of funds</vt:lpstr>
      <vt:lpstr>Debt: Money owed</vt:lpstr>
      <vt:lpstr>Disposable income: The money you have to spend or save as you wish after taxes, social security, and other required and optional deductions have been withheld from your gross pay</vt:lpstr>
      <vt:lpstr>Discretionary income: Money that is left over when the bills have been paid</vt:lpstr>
      <vt:lpstr>Income: Money that comes in from property, business or work</vt:lpstr>
      <vt:lpstr>Investment: Outlay of money in the hope of realizing a profit</vt:lpstr>
      <vt:lpstr>Saving: Setting aside income or money for future spending</vt:lpstr>
      <vt:lpstr>Stock: Ownership in a corporation; stock can be common or preferred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</dc:title>
  <dc:creator>Kevin Kostman</dc:creator>
  <cp:lastModifiedBy>Mike Rogan</cp:lastModifiedBy>
  <cp:revision>5</cp:revision>
  <dcterms:created xsi:type="dcterms:W3CDTF">2012-04-16T02:50:21Z</dcterms:created>
  <dcterms:modified xsi:type="dcterms:W3CDTF">2012-04-16T16:33:13Z</dcterms:modified>
</cp:coreProperties>
</file>