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36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0FAA508-F0CD-46EA-95FB-26B559A0B5D9}" type="datetimeFigureOut">
              <a:rPr lang="en-US" smtClean="0"/>
              <a:t>5/21/12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A822907-8A9D-4F6B-98F6-913902AD56B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WOW 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154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process of getting the marketing information needed to make sound business decisions.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50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Focuses on the advertising message and the media – measures 2 things:</a:t>
            </a:r>
          </a:p>
          <a:p>
            <a:pPr lvl="1"/>
            <a:r>
              <a:rPr lang="en-US" dirty="0" smtClean="0"/>
              <a:t>Producing the desired response (buy your product)</a:t>
            </a:r>
          </a:p>
          <a:p>
            <a:pPr lvl="1"/>
            <a:r>
              <a:rPr lang="en-US" dirty="0" smtClean="0"/>
              <a:t>How effective the media chosen delivers the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380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Attempts to solve business problems related to long range forecasting and future economic conditions.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89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market for a product or line of products (total estimate of sales)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577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Forecasting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Attempt to predict the general economic conditions of a city, region or entire country.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557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at methods and procedures that will make a business more effective and efficient.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1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Concerned with product design and acceptance, competitive products, testing of existing products, package design and product usage.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198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and Market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Focuses on customer analysis, sales and market analysis, test marketing and target </a:t>
            </a:r>
            <a:r>
              <a:rPr lang="en-US" smtClean="0"/>
              <a:t>market characteristics.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375401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10</TotalTime>
  <Words>166</Words>
  <Application>Microsoft Macintosh PowerPoint</Application>
  <PresentationFormat>On-screen Show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Perception</vt:lpstr>
      <vt:lpstr>WOW 9</vt:lpstr>
      <vt:lpstr>Marketing Research</vt:lpstr>
      <vt:lpstr>Advertising Research</vt:lpstr>
      <vt:lpstr>Business Research</vt:lpstr>
      <vt:lpstr>Sales Forecasting</vt:lpstr>
      <vt:lpstr>Economic Forecasting</vt:lpstr>
      <vt:lpstr>Operations Research</vt:lpstr>
      <vt:lpstr>Product Research</vt:lpstr>
      <vt:lpstr>Sales and Market Research</vt:lpstr>
    </vt:vector>
  </TitlesOfParts>
  <Company>Crater School of Business, Innovation and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WOW 9</dc:title>
  <dc:creator>Mike Rogan</dc:creator>
  <cp:lastModifiedBy>Mike Rogan</cp:lastModifiedBy>
  <cp:revision>1</cp:revision>
  <dcterms:created xsi:type="dcterms:W3CDTF">2012-05-21T17:01:52Z</dcterms:created>
  <dcterms:modified xsi:type="dcterms:W3CDTF">2012-05-21T17:11:59Z</dcterms:modified>
</cp:coreProperties>
</file>