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4" r:id="rId3"/>
    <p:sldId id="269" r:id="rId4"/>
    <p:sldId id="257" r:id="rId5"/>
    <p:sldId id="258" r:id="rId6"/>
    <p:sldId id="260" r:id="rId7"/>
    <p:sldId id="261" r:id="rId8"/>
    <p:sldId id="266" r:id="rId9"/>
    <p:sldId id="270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20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12" d="100"/>
          <a:sy n="112" d="100"/>
        </p:scale>
        <p:origin x="-424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56068-9F50-E74F-A5D5-81751CEE0FD5}" type="datetimeFigureOut">
              <a:rPr lang="en-US" smtClean="0"/>
              <a:t>3/9/15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002F1-3039-FC41-881C-D00F2B6DE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980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002F1-3039-FC41-881C-D00F2B6DE2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8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3/9/15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3/9/15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3/9/15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Words of the Week #1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Foundations of 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227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Market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also known as </a:t>
            </a:r>
            <a:r>
              <a:rPr lang="en-US" sz="2800" b="1" i="1" dirty="0"/>
              <a:t>capitalism</a:t>
            </a:r>
            <a:r>
              <a:rPr lang="en-US" dirty="0"/>
              <a:t>, business is conducted with only limited government involvement. </a:t>
            </a:r>
            <a:endParaRPr lang="en-US" dirty="0" smtClean="0"/>
          </a:p>
          <a:p>
            <a:r>
              <a:rPr lang="en-US" dirty="0" smtClean="0"/>
              <a:t>Competition </a:t>
            </a:r>
            <a:r>
              <a:rPr lang="en-US" dirty="0"/>
              <a:t>determines what goods and services are produced, how they are produced, and for whom.</a:t>
            </a:r>
          </a:p>
        </p:txBody>
      </p:sp>
    </p:spTree>
    <p:extLst>
      <p:ext uri="{BB962C8B-B14F-4D97-AF65-F5344CB8AC3E}">
        <p14:creationId xmlns:p14="http://schemas.microsoft.com/office/powerpoint/2010/main" val="355153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allocation of scarce resources in the production of goods and services—to satisfy unlimited wants and needs.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485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Economic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2575" lvl="1" indent="-282575">
              <a:spcBef>
                <a:spcPts val="2000"/>
              </a:spcBef>
            </a:pPr>
            <a:r>
              <a:rPr lang="en-US" sz="2400" dirty="0"/>
              <a:t>S</a:t>
            </a:r>
            <a:r>
              <a:rPr lang="en-US" sz="2400" dirty="0" smtClean="0"/>
              <a:t>atisfying </a:t>
            </a:r>
            <a:r>
              <a:rPr lang="en-US" sz="2400" dirty="0"/>
              <a:t>unlimited wants with limited resources.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8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ny </a:t>
            </a:r>
            <a:r>
              <a:rPr lang="en-US" dirty="0"/>
              <a:t>activity that provides goods or services to consumers for the purpose of </a:t>
            </a:r>
            <a:r>
              <a:rPr lang="en-US" u="sng" dirty="0"/>
              <a:t>making a profit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020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Planning, </a:t>
            </a:r>
            <a:r>
              <a:rPr lang="en-US" dirty="0"/>
              <a:t>organizing, staffing, directing, and controlling a company’s </a:t>
            </a:r>
            <a:r>
              <a:rPr lang="en-US" dirty="0" smtClean="0"/>
              <a:t>resources.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1109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Oversee the </a:t>
            </a:r>
            <a:r>
              <a:rPr lang="en-US" dirty="0"/>
              <a:t>transformation of resources (labor, materials, </a:t>
            </a:r>
            <a:r>
              <a:rPr lang="en-US" dirty="0" smtClean="0"/>
              <a:t>money) into </a:t>
            </a:r>
            <a:r>
              <a:rPr lang="en-US" dirty="0"/>
              <a:t>goods or </a:t>
            </a:r>
            <a:r>
              <a:rPr lang="en-US" dirty="0" smtClean="0"/>
              <a:t>services (</a:t>
            </a:r>
            <a:r>
              <a:rPr lang="en-US" dirty="0" smtClean="0"/>
              <a:t>products</a:t>
            </a:r>
            <a:r>
              <a:rPr lang="en-US" dirty="0"/>
              <a:t>)</a:t>
            </a:r>
            <a:endParaRPr lang="en-US" dirty="0" smtClean="0"/>
          </a:p>
          <a:p>
            <a:pPr lvl="2"/>
            <a:r>
              <a:rPr lang="en-US" i="1" dirty="0"/>
              <a:t>tangible</a:t>
            </a:r>
            <a:r>
              <a:rPr lang="en-US" dirty="0"/>
              <a:t> products—iPhones, </a:t>
            </a:r>
            <a:r>
              <a:rPr lang="en-US" dirty="0" smtClean="0"/>
              <a:t>iPods </a:t>
            </a:r>
            <a:endParaRPr lang="en-US" dirty="0" smtClean="0"/>
          </a:p>
          <a:p>
            <a:pPr lvl="2"/>
            <a:r>
              <a:rPr lang="en-US" dirty="0" smtClean="0"/>
              <a:t> </a:t>
            </a:r>
            <a:r>
              <a:rPr lang="en-US" i="1" dirty="0" smtClean="0"/>
              <a:t>intangible</a:t>
            </a:r>
            <a:r>
              <a:rPr lang="en-US" dirty="0" smtClean="0"/>
              <a:t> </a:t>
            </a:r>
            <a:r>
              <a:rPr lang="en-US" dirty="0"/>
              <a:t>products—health </a:t>
            </a:r>
            <a:r>
              <a:rPr lang="en-US" dirty="0" smtClean="0"/>
              <a:t>care, lessons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147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Everything a </a:t>
            </a:r>
            <a:r>
              <a:rPr lang="en-US" dirty="0"/>
              <a:t>company does to identify customers’ needs and design products to meet those needs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Develop features and </a:t>
            </a:r>
            <a:r>
              <a:rPr lang="en-US" dirty="0"/>
              <a:t>benefits </a:t>
            </a:r>
            <a:r>
              <a:rPr lang="en-US" dirty="0" smtClean="0"/>
              <a:t>of </a:t>
            </a:r>
            <a:r>
              <a:rPr lang="en-US" dirty="0"/>
              <a:t>products, including price and quality. </a:t>
            </a:r>
            <a:endParaRPr lang="en-US" dirty="0" smtClean="0"/>
          </a:p>
          <a:p>
            <a:pPr lvl="2"/>
            <a:r>
              <a:rPr lang="en-US" dirty="0"/>
              <a:t>B</a:t>
            </a:r>
            <a:r>
              <a:rPr lang="en-US" dirty="0" smtClean="0"/>
              <a:t>est </a:t>
            </a:r>
            <a:r>
              <a:rPr lang="en-US" dirty="0"/>
              <a:t>method of </a:t>
            </a:r>
            <a:r>
              <a:rPr lang="en-US" dirty="0" smtClean="0"/>
              <a:t>delivery</a:t>
            </a:r>
            <a:endParaRPr lang="en-US" dirty="0" smtClean="0"/>
          </a:p>
          <a:p>
            <a:pPr lvl="2"/>
            <a:r>
              <a:rPr lang="en-US" dirty="0"/>
              <a:t>B</a:t>
            </a:r>
            <a:r>
              <a:rPr lang="en-US" dirty="0" smtClean="0"/>
              <a:t>est </a:t>
            </a:r>
            <a:r>
              <a:rPr lang="en-US" dirty="0" smtClean="0"/>
              <a:t>method </a:t>
            </a:r>
            <a:r>
              <a:rPr lang="en-US" dirty="0"/>
              <a:t>of promoting </a:t>
            </a:r>
            <a:r>
              <a:rPr lang="en-US" dirty="0" smtClean="0"/>
              <a:t>products </a:t>
            </a:r>
            <a:r>
              <a:rPr lang="en-US" dirty="0"/>
              <a:t>to attract and keep </a:t>
            </a:r>
            <a:r>
              <a:rPr lang="en-US" dirty="0" smtClean="0"/>
              <a:t>customers</a:t>
            </a:r>
          </a:p>
          <a:p>
            <a:pPr lvl="2"/>
            <a:r>
              <a:rPr lang="en-US" dirty="0" smtClean="0"/>
              <a:t>Manage relationships </a:t>
            </a:r>
            <a:r>
              <a:rPr lang="en-US" dirty="0"/>
              <a:t>with </a:t>
            </a:r>
            <a:r>
              <a:rPr lang="en-US" dirty="0" smtClean="0"/>
              <a:t>customers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50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of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Land – raw materials</a:t>
            </a:r>
          </a:p>
          <a:p>
            <a:r>
              <a:rPr lang="en-US" dirty="0" smtClean="0"/>
              <a:t>Labor – transforms raw materials into goods and services</a:t>
            </a:r>
          </a:p>
          <a:p>
            <a:r>
              <a:rPr lang="en-US" dirty="0" smtClean="0"/>
              <a:t>Capital - </a:t>
            </a:r>
            <a:r>
              <a:rPr lang="en-US" dirty="0"/>
              <a:t>equipment, buildings, vehicles, cash, </a:t>
            </a:r>
            <a:r>
              <a:rPr lang="en-US" dirty="0" smtClean="0"/>
              <a:t>etc.</a:t>
            </a:r>
          </a:p>
          <a:p>
            <a:r>
              <a:rPr lang="en-US" dirty="0" smtClean="0"/>
              <a:t>Entrepreneurship - </a:t>
            </a:r>
            <a:r>
              <a:rPr lang="en-US" dirty="0"/>
              <a:t>skill and creativity needed to bring the other resources together to capitalize on an idea</a:t>
            </a:r>
          </a:p>
        </p:txBody>
      </p:sp>
    </p:spTree>
    <p:extLst>
      <p:ext uri="{BB962C8B-B14F-4D97-AF65-F5344CB8AC3E}">
        <p14:creationId xmlns:p14="http://schemas.microsoft.com/office/powerpoint/2010/main" val="207072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7506" y="381000"/>
            <a:ext cx="7583487" cy="1044388"/>
          </a:xfrm>
        </p:spPr>
        <p:txBody>
          <a:bodyPr/>
          <a:lstStyle/>
          <a:p>
            <a:r>
              <a:rPr lang="en-US" dirty="0" smtClean="0"/>
              <a:t>Four Key Parts of an 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Headline- Attracts attention</a:t>
            </a:r>
          </a:p>
          <a:p>
            <a:r>
              <a:rPr lang="en-US" dirty="0" smtClean="0"/>
              <a:t>Copy – info about product that will captivate the reader</a:t>
            </a:r>
          </a:p>
          <a:p>
            <a:r>
              <a:rPr lang="en-US" dirty="0" smtClean="0"/>
              <a:t>Illustration – draws readers attention</a:t>
            </a:r>
          </a:p>
          <a:p>
            <a:r>
              <a:rPr lang="en-US" dirty="0" smtClean="0"/>
              <a:t>Signature – name of the advertiser or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995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1236</TotalTime>
  <Words>270</Words>
  <Application>Microsoft Macintosh PowerPoint</Application>
  <PresentationFormat>On-screen Show (4:3)</PresentationFormat>
  <Paragraphs>34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Revolution</vt:lpstr>
      <vt:lpstr>Words of the Week #1</vt:lpstr>
      <vt:lpstr>Economics</vt:lpstr>
      <vt:lpstr>The Basic Economic Problem</vt:lpstr>
      <vt:lpstr>Business</vt:lpstr>
      <vt:lpstr>Management</vt:lpstr>
      <vt:lpstr>Operations</vt:lpstr>
      <vt:lpstr>Marketing</vt:lpstr>
      <vt:lpstr>Factors of Production</vt:lpstr>
      <vt:lpstr>Four Key Parts of an AD</vt:lpstr>
      <vt:lpstr>Free Market System</vt:lpstr>
    </vt:vector>
  </TitlesOfParts>
  <Company>Crater School of Business, Innovation and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Words of the Week #1</dc:title>
  <dc:creator>Mike Rogan</dc:creator>
  <cp:lastModifiedBy>Mike Rogan</cp:lastModifiedBy>
  <cp:revision>13</cp:revision>
  <dcterms:created xsi:type="dcterms:W3CDTF">2012-03-01T22:09:14Z</dcterms:created>
  <dcterms:modified xsi:type="dcterms:W3CDTF">2015-03-10T15:45:54Z</dcterms:modified>
</cp:coreProperties>
</file>